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98" r:id="rId2"/>
    <p:sldId id="299" r:id="rId3"/>
    <p:sldId id="302" r:id="rId4"/>
    <p:sldId id="301" r:id="rId5"/>
    <p:sldId id="258" r:id="rId6"/>
    <p:sldId id="318" r:id="rId7"/>
    <p:sldId id="317" r:id="rId8"/>
    <p:sldId id="315" r:id="rId9"/>
    <p:sldId id="321" r:id="rId10"/>
    <p:sldId id="320" r:id="rId11"/>
    <p:sldId id="322" r:id="rId12"/>
    <p:sldId id="316" r:id="rId13"/>
    <p:sldId id="257" r:id="rId14"/>
    <p:sldId id="262" r:id="rId15"/>
    <p:sldId id="263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71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7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71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29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6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8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1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1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2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6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4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12/12/2020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12/12/2020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9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24" y="1690688"/>
            <a:ext cx="8791151" cy="4945022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Fort </a:t>
            </a:r>
            <a:r>
              <a:rPr lang="de-DE" dirty="0" err="1"/>
              <a:t>Douaumont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"/>
    </mc:Choice>
    <mc:Fallback xmlns="">
      <p:transition spd="slow" advTm="69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48149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Schülerführungen zu den Ereignissen des 10.November 1938 in Butzbach; Q3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33" y="1473712"/>
            <a:ext cx="8946134" cy="5032200"/>
          </a:xfrm>
        </p:spPr>
      </p:pic>
    </p:spTree>
    <p:extLst>
      <p:ext uri="{BB962C8B-B14F-4D97-AF65-F5344CB8AC3E}">
        <p14:creationId xmlns:p14="http://schemas.microsoft.com/office/powerpoint/2010/main" val="37201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8"/>
    </mc:Choice>
    <mc:Fallback xmlns="">
      <p:transition spd="slow" advTm="896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2" y="1365222"/>
            <a:ext cx="8930636" cy="5023483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148148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Schülerführungen zu den Ereignissen des 10.November 1938 in Butzbach; Q3</a:t>
            </a:r>
          </a:p>
        </p:txBody>
      </p:sp>
    </p:spTree>
    <p:extLst>
      <p:ext uri="{BB962C8B-B14F-4D97-AF65-F5344CB8AC3E}">
        <p14:creationId xmlns:p14="http://schemas.microsoft.com/office/powerpoint/2010/main" val="1213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5"/>
    </mc:Choice>
    <mc:Fallback xmlns="">
      <p:transition spd="slow" advTm="88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Schülerführung zur den Ereignissen des 10.November 1938 in Butzbach; Q3</a:t>
            </a:r>
          </a:p>
        </p:txBody>
      </p:sp>
    </p:spTree>
    <p:extLst>
      <p:ext uri="{BB962C8B-B14F-4D97-AF65-F5344CB8AC3E}">
        <p14:creationId xmlns:p14="http://schemas.microsoft.com/office/powerpoint/2010/main" val="363741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6"/>
    </mc:Choice>
    <mc:Fallback xmlns="">
      <p:transition spd="slow" advTm="1009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Workshop zum Thema Rechtsextremismus; Q3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54" y="1690688"/>
            <a:ext cx="7078563" cy="3981692"/>
          </a:xfr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91348" y="2461541"/>
            <a:ext cx="5433501" cy="30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"/>
    </mc:Choice>
    <mc:Fallback xmlns="">
      <p:transition spd="slow" advTm="750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Gedenken der Opfer der Reichspogromnacht am Synagogenplatz Q3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60" y="1690688"/>
            <a:ext cx="8698162" cy="4892716"/>
          </a:xfrm>
        </p:spPr>
      </p:pic>
    </p:spTree>
    <p:extLst>
      <p:ext uri="{BB962C8B-B14F-4D97-AF65-F5344CB8AC3E}">
        <p14:creationId xmlns:p14="http://schemas.microsoft.com/office/powerpoint/2010/main" val="33648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9"/>
    </mc:Choice>
    <mc:Fallback xmlns="">
      <p:transition spd="slow" advTm="900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Gedenkveranstaltung zur Erinnerung an die Reichspogromnacht am 09.11.1938 Q2/3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556" y="2976088"/>
            <a:ext cx="4729165" cy="2660155"/>
          </a:xfr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3432" t="27372" r="45212" b="12424"/>
          <a:stretch/>
        </p:blipFill>
        <p:spPr>
          <a:xfrm>
            <a:off x="4453179" y="1941582"/>
            <a:ext cx="6261315" cy="45874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7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1"/>
    </mc:Choice>
    <mc:Fallback xmlns="">
      <p:transition spd="slow" advTm="1147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72" y="1690688"/>
            <a:ext cx="8744656" cy="4918869"/>
          </a:xfrm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Fort </a:t>
            </a:r>
            <a:r>
              <a:rPr lang="de-DE" dirty="0" err="1"/>
              <a:t>Douaumont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2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0"/>
    </mc:Choice>
    <mc:Fallback xmlns="">
      <p:transition spd="slow" advTm="73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4" r="35275"/>
          <a:stretch/>
        </p:blipFill>
        <p:spPr>
          <a:xfrm rot="5400000">
            <a:off x="169343" y="1407942"/>
            <a:ext cx="4039498" cy="3552158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39824" y="2075007"/>
            <a:ext cx="7735712" cy="4351338"/>
          </a:xfr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Beinhaus Verdun</a:t>
            </a:r>
          </a:p>
        </p:txBody>
      </p:sp>
    </p:spTree>
    <p:extLst>
      <p:ext uri="{BB962C8B-B14F-4D97-AF65-F5344CB8AC3E}">
        <p14:creationId xmlns:p14="http://schemas.microsoft.com/office/powerpoint/2010/main" val="15278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5"/>
    </mc:Choice>
    <mc:Fallback xmlns="">
      <p:transition spd="slow" advTm="718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8" y="1542991"/>
            <a:ext cx="5103770" cy="512897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6" y="1800687"/>
            <a:ext cx="5594467" cy="3146888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854825" y="741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 err="1"/>
              <a:t>Verdunfahrt</a:t>
            </a:r>
            <a:r>
              <a:rPr lang="de-DE" dirty="0"/>
              <a:t> Q2 – </a:t>
            </a:r>
            <a:br>
              <a:rPr lang="de-DE" dirty="0"/>
            </a:br>
            <a:r>
              <a:rPr lang="de-DE" dirty="0"/>
              <a:t>Beinhaus Verdun - Kriegsgräberstätte</a:t>
            </a:r>
          </a:p>
        </p:txBody>
      </p:sp>
    </p:spTree>
    <p:extLst>
      <p:ext uri="{BB962C8B-B14F-4D97-AF65-F5344CB8AC3E}">
        <p14:creationId xmlns:p14="http://schemas.microsoft.com/office/powerpoint/2010/main" val="21246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"/>
    </mc:Choice>
    <mc:Fallback xmlns="">
      <p:transition spd="slow" advTm="58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30820"/>
            <a:ext cx="10515600" cy="1325563"/>
          </a:xfrm>
        </p:spPr>
        <p:txBody>
          <a:bodyPr/>
          <a:lstStyle/>
          <a:p>
            <a:r>
              <a:rPr lang="de-DE" dirty="0"/>
              <a:t>Workshop zum Thema Rechtsextremismus Q3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52" y="1194743"/>
            <a:ext cx="9287096" cy="522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3"/>
    </mc:Choice>
    <mc:Fallback xmlns="">
      <p:transition spd="slow" advTm="72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Schülerführungen zu den Ereignissen des 10.November 1938 in Butzbach; Q3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99" y="1496044"/>
            <a:ext cx="9240602" cy="5197839"/>
          </a:xfrm>
        </p:spPr>
      </p:pic>
    </p:spTree>
    <p:extLst>
      <p:ext uri="{BB962C8B-B14F-4D97-AF65-F5344CB8AC3E}">
        <p14:creationId xmlns:p14="http://schemas.microsoft.com/office/powerpoint/2010/main" val="25434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8"/>
    </mc:Choice>
    <mc:Fallback xmlns="">
      <p:transition spd="slow" advTm="73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Schülerführungen zu den Ereignissen des 10.November 1938 in Butzbach; Q3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5" y="1465047"/>
            <a:ext cx="9101117" cy="5119378"/>
          </a:xfrm>
        </p:spPr>
      </p:pic>
    </p:spTree>
    <p:extLst>
      <p:ext uri="{BB962C8B-B14F-4D97-AF65-F5344CB8AC3E}">
        <p14:creationId xmlns:p14="http://schemas.microsoft.com/office/powerpoint/2010/main" val="23657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0"/>
    </mc:Choice>
    <mc:Fallback xmlns="">
      <p:transition spd="slow" advTm="856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 zur den Ereignissen des 10.November 1938 in Butzbach; Q3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30" y="1449550"/>
            <a:ext cx="8961632" cy="5040918"/>
          </a:xfrm>
        </p:spPr>
      </p:pic>
    </p:spTree>
    <p:extLst>
      <p:ext uri="{BB962C8B-B14F-4D97-AF65-F5344CB8AC3E}">
        <p14:creationId xmlns:p14="http://schemas.microsoft.com/office/powerpoint/2010/main" val="9215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8"/>
    </mc:Choice>
    <mc:Fallback xmlns="">
      <p:transition spd="slow" advTm="640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187" y="0"/>
            <a:ext cx="10515600" cy="1325563"/>
          </a:xfrm>
        </p:spPr>
        <p:txBody>
          <a:bodyPr/>
          <a:lstStyle/>
          <a:p>
            <a:pPr algn="ctr"/>
            <a:r>
              <a:rPr lang="de-DE" dirty="0"/>
              <a:t>Schülerführungen zu den Ereignissen des 10.November 1938 in Butzbach; Q3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6" r="21644"/>
          <a:stretch/>
        </p:blipFill>
        <p:spPr>
          <a:xfrm rot="5400000">
            <a:off x="5368610" y="1089137"/>
            <a:ext cx="4926307" cy="6003101"/>
          </a:xfrm>
          <a:prstGeom prst="rect">
            <a:avLst/>
          </a:prstGeom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3449" y="2537275"/>
            <a:ext cx="5539256" cy="3115831"/>
          </a:xfrm>
        </p:spPr>
      </p:pic>
    </p:spTree>
    <p:extLst>
      <p:ext uri="{BB962C8B-B14F-4D97-AF65-F5344CB8AC3E}">
        <p14:creationId xmlns:p14="http://schemas.microsoft.com/office/powerpoint/2010/main" val="33650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0"/>
    </mc:Choice>
    <mc:Fallback xmlns="">
      <p:transition spd="slow" advTm="7760"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</Words>
  <Application>Microsoft Office PowerPoint</Application>
  <PresentationFormat>Breitbild</PresentationFormat>
  <Paragraphs>15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Verdunfahrt Q2 –  Fort Douaumont</vt:lpstr>
      <vt:lpstr>Verdunfahrt Q2 –  Fort Douaumont</vt:lpstr>
      <vt:lpstr>Verdunfahrt Q2 –  Beinhaus Verdun</vt:lpstr>
      <vt:lpstr>Verdunfahrt Q2 –  Beinhaus Verdun - Kriegsgräberstätte</vt:lpstr>
      <vt:lpstr>Workshop zum Thema Rechtsextremismus Q3</vt:lpstr>
      <vt:lpstr>Schülerführungen zu den Ereignissen des 10.November 1938 in Butzbach; Q3</vt:lpstr>
      <vt:lpstr>Schülerführungen zu den Ereignissen des 10.November 1938 in Butzbach; Q3</vt:lpstr>
      <vt:lpstr>Schülerführung zur den Ereignissen des 10.November 1938 in Butzbach; Q3</vt:lpstr>
      <vt:lpstr>Schülerführungen zu den Ereignissen des 10.November 1938 in Butzbach; Q3</vt:lpstr>
      <vt:lpstr>Schülerführungen zu den Ereignissen des 10.November 1938 in Butzbach; Q3</vt:lpstr>
      <vt:lpstr>Schülerführungen zu den Ereignissen des 10.November 1938 in Butzbach; Q3</vt:lpstr>
      <vt:lpstr>Schülerführung zur den Ereignissen des 10.November 1938 in Butzbach; Q3</vt:lpstr>
      <vt:lpstr>Workshop zum Thema Rechtsextremismus; Q3</vt:lpstr>
      <vt:lpstr>Gedenken der Opfer der Reichspogromnacht am Synagogenplatz Q3</vt:lpstr>
      <vt:lpstr>Gedenkveranstaltung zur Erinnerung an die Reichspogromnacht am 09.11.1938 Q2/3</vt:lpstr>
    </vt:vector>
  </TitlesOfParts>
  <Company>Schulen des Wetteraukreises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Fach Geschichte</dc:title>
  <dc:creator>lehrer</dc:creator>
  <cp:lastModifiedBy>Barristan</cp:lastModifiedBy>
  <cp:revision>12</cp:revision>
  <dcterms:created xsi:type="dcterms:W3CDTF">2020-01-14T07:58:05Z</dcterms:created>
  <dcterms:modified xsi:type="dcterms:W3CDTF">2020-12-12T16:40:20Z</dcterms:modified>
</cp:coreProperties>
</file>