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sldIdLst>
    <p:sldId id="256" r:id="rId2"/>
    <p:sldId id="313" r:id="rId3"/>
    <p:sldId id="314" r:id="rId4"/>
    <p:sldId id="284" r:id="rId5"/>
    <p:sldId id="286" r:id="rId6"/>
    <p:sldId id="287" r:id="rId7"/>
    <p:sldId id="288" r:id="rId8"/>
    <p:sldId id="290" r:id="rId9"/>
    <p:sldId id="291" r:id="rId10"/>
    <p:sldId id="292" r:id="rId11"/>
    <p:sldId id="300" r:id="rId12"/>
    <p:sldId id="293" r:id="rId13"/>
    <p:sldId id="296" r:id="rId14"/>
    <p:sldId id="295" r:id="rId15"/>
    <p:sldId id="297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71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77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71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529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06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98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118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417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227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269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440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94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12/12/2020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89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Das Fach Geschichte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an der </a:t>
            </a:r>
            <a:r>
              <a:rPr lang="de-DE" dirty="0" err="1"/>
              <a:t>Weidigschule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859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2"/>
    </mc:Choice>
    <mc:Fallback xmlns="">
      <p:transition spd="slow" advTm="906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15146" y="198871"/>
            <a:ext cx="5404658" cy="673966"/>
          </a:xfrm>
        </p:spPr>
        <p:txBody>
          <a:bodyPr>
            <a:normAutofit fontScale="90000"/>
          </a:bodyPr>
          <a:lstStyle/>
          <a:p>
            <a:r>
              <a:rPr lang="de-DE" dirty="0"/>
              <a:t>Geschichte in Liedern Q1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587731"/>
            <a:ext cx="11223567" cy="4589232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6" y="1056409"/>
            <a:ext cx="9418321" cy="529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5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5"/>
    </mc:Choice>
    <mc:Fallback xmlns="">
      <p:transition spd="slow" advTm="693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76" y="1690688"/>
            <a:ext cx="8806648" cy="4953740"/>
          </a:xfr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 err="1"/>
              <a:t>Verdunfahrt</a:t>
            </a:r>
            <a:r>
              <a:rPr lang="de-DE" dirty="0"/>
              <a:t> Q2 – </a:t>
            </a:r>
            <a:br>
              <a:rPr lang="de-DE" dirty="0"/>
            </a:br>
            <a:r>
              <a:rPr lang="de-DE" dirty="0"/>
              <a:t>Beinhaus Verdun</a:t>
            </a:r>
          </a:p>
        </p:txBody>
      </p:sp>
    </p:spTree>
    <p:extLst>
      <p:ext uri="{BB962C8B-B14F-4D97-AF65-F5344CB8AC3E}">
        <p14:creationId xmlns:p14="http://schemas.microsoft.com/office/powerpoint/2010/main" val="23448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7"/>
    </mc:Choice>
    <mc:Fallback xmlns="">
      <p:transition spd="slow" advTm="904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50600" y="262695"/>
            <a:ext cx="6009409" cy="757093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err="1"/>
              <a:t>Verdunfahrt</a:t>
            </a:r>
            <a:r>
              <a:rPr lang="de-DE" dirty="0"/>
              <a:t> Q2 – </a:t>
            </a:r>
            <a:br>
              <a:rPr lang="de-DE" dirty="0"/>
            </a:br>
            <a:r>
              <a:rPr lang="de-DE" dirty="0"/>
              <a:t>Stollen von </a:t>
            </a:r>
            <a:r>
              <a:rPr lang="de-DE" dirty="0" err="1"/>
              <a:t>Vauqois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122" y="1625413"/>
            <a:ext cx="4882745" cy="4220355"/>
          </a:xfrm>
          <a:prstGeom prst="rect">
            <a:avLst/>
          </a:prstGeom>
        </p:spPr>
      </p:pic>
      <p:pic>
        <p:nvPicPr>
          <p:cNvPr id="8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7915" y="1925377"/>
            <a:ext cx="6345484" cy="3569335"/>
          </a:xfrm>
        </p:spPr>
      </p:pic>
    </p:spTree>
    <p:extLst>
      <p:ext uri="{BB962C8B-B14F-4D97-AF65-F5344CB8AC3E}">
        <p14:creationId xmlns:p14="http://schemas.microsoft.com/office/powerpoint/2010/main" val="77437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9"/>
    </mc:Choice>
    <mc:Fallback xmlns="">
      <p:transition spd="slow" advTm="895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 err="1"/>
              <a:t>Verdunfahrt</a:t>
            </a:r>
            <a:r>
              <a:rPr lang="de-DE" dirty="0"/>
              <a:t> Q2 – </a:t>
            </a:r>
            <a:br>
              <a:rPr lang="de-DE" dirty="0"/>
            </a:br>
            <a:r>
              <a:rPr lang="de-DE" dirty="0"/>
              <a:t>Stollen von </a:t>
            </a:r>
            <a:r>
              <a:rPr lang="de-DE" dirty="0" err="1"/>
              <a:t>Vauqois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134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8"/>
    </mc:Choice>
    <mc:Fallback xmlns="">
      <p:transition spd="slow" advTm="520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 err="1"/>
              <a:t>Verdunfahrt</a:t>
            </a:r>
            <a:r>
              <a:rPr lang="de-DE" dirty="0"/>
              <a:t> Q2 – </a:t>
            </a:r>
            <a:br>
              <a:rPr lang="de-DE" dirty="0"/>
            </a:br>
            <a:r>
              <a:rPr lang="de-DE" dirty="0"/>
              <a:t>Stollen von </a:t>
            </a:r>
            <a:r>
              <a:rPr lang="de-DE" dirty="0" err="1"/>
              <a:t>Vauqois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121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4"/>
    </mc:Choice>
    <mc:Fallback xmlns="">
      <p:transition spd="slow" advTm="862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 err="1"/>
              <a:t>Verdunfahrt</a:t>
            </a:r>
            <a:r>
              <a:rPr lang="de-DE" dirty="0"/>
              <a:t> Q2 – </a:t>
            </a:r>
            <a:br>
              <a:rPr lang="de-DE" dirty="0"/>
            </a:br>
            <a:r>
              <a:rPr lang="de-DE" dirty="0"/>
              <a:t>Fort </a:t>
            </a:r>
            <a:r>
              <a:rPr lang="de-DE" dirty="0" err="1"/>
              <a:t>Douaumont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38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1"/>
    </mc:Choice>
    <mc:Fallback xmlns="">
      <p:transition spd="slow" advTm="964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31277" y="190559"/>
            <a:ext cx="5387788" cy="831908"/>
          </a:xfrm>
        </p:spPr>
        <p:txBody>
          <a:bodyPr/>
          <a:lstStyle/>
          <a:p>
            <a:pPr algn="ctr"/>
            <a:r>
              <a:rPr lang="de-DE" dirty="0"/>
              <a:t>Steinzeitprojekt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6" y="1130045"/>
            <a:ext cx="5720020" cy="3217511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66" y="3149547"/>
            <a:ext cx="6242070" cy="351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3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7"/>
    </mc:Choice>
    <mc:Fallback xmlns="">
      <p:transition spd="slow" advTm="1188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22470" y="273685"/>
            <a:ext cx="3841865" cy="823595"/>
          </a:xfrm>
        </p:spPr>
        <p:txBody>
          <a:bodyPr/>
          <a:lstStyle/>
          <a:p>
            <a:r>
              <a:rPr lang="de-DE" dirty="0"/>
              <a:t>Steinzeitprojekt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748" y="1227108"/>
            <a:ext cx="9617492" cy="5409839"/>
          </a:xfrm>
        </p:spPr>
      </p:pic>
    </p:spTree>
    <p:extLst>
      <p:ext uri="{BB962C8B-B14F-4D97-AF65-F5344CB8AC3E}">
        <p14:creationId xmlns:p14="http://schemas.microsoft.com/office/powerpoint/2010/main" val="155211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6"/>
    </mc:Choice>
    <mc:Fallback xmlns="">
      <p:transition spd="slow" advTm="842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15" y="1491425"/>
            <a:ext cx="3936007" cy="5248010"/>
          </a:xfr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73437" y="187686"/>
            <a:ext cx="10855178" cy="84022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Das Wetteraumobil an der </a:t>
            </a:r>
            <a:r>
              <a:rPr lang="de-DE" dirty="0" err="1"/>
              <a:t>Weidigschule</a:t>
            </a:r>
            <a:r>
              <a:rPr lang="de-DE" dirty="0"/>
              <a:t> –</a:t>
            </a:r>
            <a:br>
              <a:rPr lang="de-DE" dirty="0"/>
            </a:br>
            <a:r>
              <a:rPr lang="de-DE" dirty="0"/>
              <a:t>Workshop Kelten in der Wetterau - Jahrgangsstufe 6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45" y="1566143"/>
            <a:ext cx="3823931" cy="509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2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4"/>
    </mc:Choice>
    <mc:Fallback xmlns="">
      <p:transition spd="slow" advTm="938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667" y="1500504"/>
            <a:ext cx="7406335" cy="5249008"/>
          </a:xfr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16903" y="174941"/>
            <a:ext cx="1079586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Das Wetteraumobil an der </a:t>
            </a:r>
            <a:r>
              <a:rPr lang="de-DE" dirty="0" err="1"/>
              <a:t>Weidigschule</a:t>
            </a:r>
            <a:r>
              <a:rPr lang="de-DE" dirty="0"/>
              <a:t> –</a:t>
            </a:r>
            <a:br>
              <a:rPr lang="de-DE" dirty="0"/>
            </a:br>
            <a:r>
              <a:rPr lang="de-DE" dirty="0"/>
              <a:t>Workshop Kelten in der Wetterau - Jahrgangsstufe 6</a:t>
            </a:r>
          </a:p>
        </p:txBody>
      </p:sp>
    </p:spTree>
    <p:extLst>
      <p:ext uri="{BB962C8B-B14F-4D97-AF65-F5344CB8AC3E}">
        <p14:creationId xmlns:p14="http://schemas.microsoft.com/office/powerpoint/2010/main" val="407608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6"/>
    </mc:Choice>
    <mc:Fallback xmlns="">
      <p:transition spd="slow" advTm="777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3749" y="166254"/>
            <a:ext cx="5936673" cy="773085"/>
          </a:xfrm>
        </p:spPr>
        <p:txBody>
          <a:bodyPr/>
          <a:lstStyle/>
          <a:p>
            <a:r>
              <a:rPr lang="de-DE" dirty="0"/>
              <a:t>Limeserkundung Klasse 6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32" y="939339"/>
            <a:ext cx="10240947" cy="5760533"/>
          </a:xfrm>
        </p:spPr>
      </p:pic>
    </p:spTree>
    <p:extLst>
      <p:ext uri="{BB962C8B-B14F-4D97-AF65-F5344CB8AC3E}">
        <p14:creationId xmlns:p14="http://schemas.microsoft.com/office/powerpoint/2010/main" val="8363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2"/>
    </mc:Choice>
    <mc:Fallback xmlns="">
      <p:transition spd="slow" advTm="887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40084" y="190558"/>
            <a:ext cx="5404325" cy="682279"/>
          </a:xfrm>
        </p:spPr>
        <p:txBody>
          <a:bodyPr>
            <a:normAutofit fontScale="90000"/>
          </a:bodyPr>
          <a:lstStyle/>
          <a:p>
            <a:r>
              <a:rPr lang="de-DE" dirty="0"/>
              <a:t>Limeserkundung Klasse 6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7"/>
          <a:stretch/>
        </p:blipFill>
        <p:spPr>
          <a:xfrm rot="5400000">
            <a:off x="7006291" y="2084658"/>
            <a:ext cx="5434444" cy="3619592"/>
          </a:xfrm>
          <a:prstGeom prst="rect">
            <a:avLst/>
          </a:prstGeom>
        </p:spPr>
      </p:pic>
      <p:pic>
        <p:nvPicPr>
          <p:cNvPr id="6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r="9954"/>
          <a:stretch/>
        </p:blipFill>
        <p:spPr>
          <a:xfrm>
            <a:off x="374072" y="1177232"/>
            <a:ext cx="6691746" cy="4933559"/>
          </a:xfrm>
        </p:spPr>
      </p:pic>
    </p:spTree>
    <p:extLst>
      <p:ext uri="{BB962C8B-B14F-4D97-AF65-F5344CB8AC3E}">
        <p14:creationId xmlns:p14="http://schemas.microsoft.com/office/powerpoint/2010/main" val="219839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6"/>
    </mc:Choice>
    <mc:Fallback xmlns="">
      <p:transition spd="slow" advTm="913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40825" y="85923"/>
            <a:ext cx="5396345" cy="662781"/>
          </a:xfrm>
        </p:spPr>
        <p:txBody>
          <a:bodyPr>
            <a:normAutofit fontScale="90000"/>
          </a:bodyPr>
          <a:lstStyle/>
          <a:p>
            <a:r>
              <a:rPr lang="de-DE" dirty="0"/>
              <a:t>Limeserkundung Klasse 6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" t="2353" r="15325"/>
          <a:stretch/>
        </p:blipFill>
        <p:spPr>
          <a:xfrm>
            <a:off x="6734040" y="3046554"/>
            <a:ext cx="5100808" cy="3657600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" y="991889"/>
            <a:ext cx="6903938" cy="3883465"/>
          </a:xfrm>
        </p:spPr>
      </p:pic>
    </p:spTree>
    <p:extLst>
      <p:ext uri="{BB962C8B-B14F-4D97-AF65-F5344CB8AC3E}">
        <p14:creationId xmlns:p14="http://schemas.microsoft.com/office/powerpoint/2010/main" val="42791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8"/>
    </mc:Choice>
    <mc:Fallback xmlns="">
      <p:transition spd="slow" advTm="800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9" r="9914"/>
          <a:stretch/>
        </p:blipFill>
        <p:spPr>
          <a:xfrm>
            <a:off x="5280706" y="1933689"/>
            <a:ext cx="6731186" cy="475805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456709" y="140682"/>
            <a:ext cx="5944985" cy="898410"/>
          </a:xfrm>
        </p:spPr>
        <p:txBody>
          <a:bodyPr/>
          <a:lstStyle/>
          <a:p>
            <a:r>
              <a:rPr lang="de-DE" dirty="0"/>
              <a:t>Geschichte in Liedern Q1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6" t="18222" r="23386"/>
          <a:stretch/>
        </p:blipFill>
        <p:spPr>
          <a:xfrm>
            <a:off x="473825" y="1108797"/>
            <a:ext cx="5781311" cy="4651923"/>
          </a:xfrm>
        </p:spPr>
      </p:pic>
    </p:spTree>
    <p:extLst>
      <p:ext uri="{BB962C8B-B14F-4D97-AF65-F5344CB8AC3E}">
        <p14:creationId xmlns:p14="http://schemas.microsoft.com/office/powerpoint/2010/main" val="348131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6"/>
    </mc:Choice>
    <mc:Fallback xmlns="">
      <p:transition spd="slow" advTm="9106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</Words>
  <Application>Microsoft Office PowerPoint</Application>
  <PresentationFormat>Breitbild</PresentationFormat>
  <Paragraphs>16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</vt:lpstr>
      <vt:lpstr>Das Fach Geschichte</vt:lpstr>
      <vt:lpstr>Steinzeitprojekt</vt:lpstr>
      <vt:lpstr>Steinzeitprojekt</vt:lpstr>
      <vt:lpstr>Das Wetteraumobil an der Weidigschule – Workshop Kelten in der Wetterau - Jahrgangsstufe 6</vt:lpstr>
      <vt:lpstr>Das Wetteraumobil an der Weidigschule – Workshop Kelten in der Wetterau - Jahrgangsstufe 6</vt:lpstr>
      <vt:lpstr>Limeserkundung Klasse 6</vt:lpstr>
      <vt:lpstr>Limeserkundung Klasse 6</vt:lpstr>
      <vt:lpstr>Limeserkundung Klasse 6</vt:lpstr>
      <vt:lpstr>Geschichte in Liedern Q1</vt:lpstr>
      <vt:lpstr>Geschichte in Liedern Q1</vt:lpstr>
      <vt:lpstr>Verdunfahrt Q2 –  Beinhaus Verdun</vt:lpstr>
      <vt:lpstr>Verdunfahrt Q2 –  Stollen von Vauqois</vt:lpstr>
      <vt:lpstr>Verdunfahrt Q2 –  Stollen von Vauqois</vt:lpstr>
      <vt:lpstr>Verdunfahrt Q2 –  Stollen von Vauqois</vt:lpstr>
      <vt:lpstr>Verdunfahrt Q2 –  Fort Douaumont</vt:lpstr>
    </vt:vector>
  </TitlesOfParts>
  <Company>Schulen des Wetteraukreises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Fach Geschichte</dc:title>
  <dc:creator>lehrer</dc:creator>
  <cp:lastModifiedBy>Barristan</cp:lastModifiedBy>
  <cp:revision>12</cp:revision>
  <dcterms:created xsi:type="dcterms:W3CDTF">2020-01-14T07:58:05Z</dcterms:created>
  <dcterms:modified xsi:type="dcterms:W3CDTF">2020-12-12T16:38:12Z</dcterms:modified>
</cp:coreProperties>
</file>